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73" r:id="rId4"/>
    <p:sldId id="259" r:id="rId5"/>
    <p:sldId id="268" r:id="rId6"/>
    <p:sldId id="264" r:id="rId7"/>
    <p:sldId id="265" r:id="rId8"/>
    <p:sldId id="266" r:id="rId9"/>
    <p:sldId id="269" r:id="rId10"/>
    <p:sldId id="270" r:id="rId11"/>
    <p:sldId id="271" r:id="rId12"/>
    <p:sldId id="272" r:id="rId13"/>
    <p:sldId id="267" r:id="rId14"/>
    <p:sldId id="258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7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7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7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5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1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0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7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9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BC5-5781-4909-BAD8-513C9CE01B98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5B0EC-0627-464D-9152-0CEAAF37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1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17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35.png"/><Relationship Id="rId19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3.jpeg"/><Relationship Id="rId7" Type="http://schemas.openxmlformats.org/officeDocument/2006/relationships/image" Target="../media/image2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44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ZXuw7KwA0qU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DK Face Your Fears II" panose="02000000000000000000" pitchFamily="2" charset="0"/>
              </a:rPr>
              <a:t>In The Dark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4764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7261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Version 0.1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Fixed map layout</a:t>
            </a:r>
          </a:p>
          <a:p>
            <a:r>
              <a:rPr lang="en-US" dirty="0"/>
              <a:t>Idea of cards with bonuses</a:t>
            </a:r>
          </a:p>
          <a:p>
            <a:r>
              <a:rPr lang="en-US" dirty="0"/>
              <a:t>Created a rulebook to be changed while </a:t>
            </a:r>
            <a:r>
              <a:rPr lang="en-US" dirty="0" err="1"/>
              <a:t>playtesting</a:t>
            </a:r>
            <a:endParaRPr lang="en-US" dirty="0"/>
          </a:p>
          <a:p>
            <a:r>
              <a:rPr lang="en-US" dirty="0"/>
              <a:t>A4 version of the board</a:t>
            </a:r>
          </a:p>
          <a:p>
            <a:r>
              <a:rPr lang="en-US" dirty="0"/>
              <a:t>Very “alpha” pawns</a:t>
            </a:r>
          </a:p>
          <a:p>
            <a:r>
              <a:rPr lang="en-US" dirty="0"/>
              <a:t>Dice apps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7344" y="3842544"/>
            <a:ext cx="5183188" cy="2446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Discussion</a:t>
            </a:r>
          </a:p>
          <a:p>
            <a:r>
              <a:rPr lang="en-US" dirty="0" err="1"/>
              <a:t>Playtesting</a:t>
            </a:r>
            <a:r>
              <a:rPr lang="en-US" dirty="0"/>
              <a:t>!</a:t>
            </a:r>
          </a:p>
          <a:p>
            <a:r>
              <a:rPr lang="en-US" dirty="0"/>
              <a:t>New Rulings!</a:t>
            </a:r>
          </a:p>
          <a:p>
            <a:r>
              <a:rPr lang="en-US" dirty="0"/>
              <a:t>First 3D Model!</a:t>
            </a:r>
          </a:p>
          <a:p>
            <a:r>
              <a:rPr lang="en-US" dirty="0"/>
              <a:t>“Reapers Creepers” </a:t>
            </a:r>
            <a:r>
              <a:rPr lang="en-US" b="1" i="1" dirty="0"/>
              <a:t>*shrugs*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261" y="784671"/>
            <a:ext cx="2217713" cy="1812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938" y="365125"/>
            <a:ext cx="3805082" cy="2691124"/>
          </a:xfrm>
          <a:prstGeom prst="rect">
            <a:avLst/>
          </a:prstGeom>
        </p:spPr>
      </p:pic>
      <p:pic>
        <p:nvPicPr>
          <p:cNvPr id="9" name="Content Placeholder 4" descr="reaper 3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075" y="3176397"/>
            <a:ext cx="2195346" cy="22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893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7261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Version 0.2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272254" cy="4072188"/>
          </a:xfrm>
        </p:spPr>
        <p:txBody>
          <a:bodyPr>
            <a:normAutofit/>
          </a:bodyPr>
          <a:lstStyle/>
          <a:p>
            <a:r>
              <a:rPr lang="en-US" dirty="0"/>
              <a:t>Dice and Tokens!</a:t>
            </a:r>
          </a:p>
          <a:p>
            <a:r>
              <a:rPr lang="en-US" dirty="0"/>
              <a:t>Game Design Document (Documentation) :(</a:t>
            </a:r>
          </a:p>
          <a:p>
            <a:r>
              <a:rPr lang="en-US" dirty="0"/>
              <a:t>Card and Map Design</a:t>
            </a:r>
          </a:p>
          <a:p>
            <a:r>
              <a:rPr lang="en-US" dirty="0"/>
              <a:t>New </a:t>
            </a:r>
            <a:r>
              <a:rPr lang="en-US" dirty="0" err="1"/>
              <a:t>moodboard</a:t>
            </a:r>
            <a:endParaRPr lang="en-US" dirty="0"/>
          </a:p>
          <a:p>
            <a:r>
              <a:rPr lang="en-US" dirty="0"/>
              <a:t>A2 map (out of A4s)</a:t>
            </a:r>
          </a:p>
          <a:p>
            <a:r>
              <a:rPr lang="en-US" dirty="0"/>
              <a:t>“In The Dark”</a:t>
            </a:r>
          </a:p>
          <a:p>
            <a:r>
              <a:rPr lang="en-US" dirty="0"/>
              <a:t>More </a:t>
            </a:r>
            <a:r>
              <a:rPr lang="en-US" dirty="0" err="1"/>
              <a:t>playtesting</a:t>
            </a:r>
            <a:r>
              <a:rPr lang="en-US" dirty="0"/>
              <a:t> and rules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67807" y="1070299"/>
            <a:ext cx="6071267" cy="21996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b="1" dirty="0">
                <a:latin typeface="October Crow" panose="02000500000000000000" pitchFamily="2" charset="0"/>
              </a:rPr>
              <a:t>IN THE DARK</a:t>
            </a:r>
          </a:p>
        </p:txBody>
      </p:sp>
      <p:pic>
        <p:nvPicPr>
          <p:cNvPr id="9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02" y="5384175"/>
            <a:ext cx="1203992" cy="1041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7124579" y="3710940"/>
            <a:ext cx="783755" cy="765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5966627" y="4127608"/>
            <a:ext cx="771026" cy="752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6543677" y="3352984"/>
            <a:ext cx="756745" cy="7440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6509831" y="4176686"/>
            <a:ext cx="736475" cy="751023"/>
          </a:xfrm>
          <a:prstGeom prst="rect">
            <a:avLst/>
          </a:prstGeom>
        </p:spPr>
      </p:pic>
      <p:pic>
        <p:nvPicPr>
          <p:cNvPr id="14" name="Content Placeholder 7" descr="moodboard v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886" y="2937884"/>
            <a:ext cx="3487621" cy="34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751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7261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Interim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272254" cy="4072188"/>
          </a:xfrm>
        </p:spPr>
        <p:txBody>
          <a:bodyPr>
            <a:normAutofit/>
          </a:bodyPr>
          <a:lstStyle/>
          <a:p>
            <a:r>
              <a:rPr lang="en-US" dirty="0"/>
              <a:t>Map, card, game manual and poster design done</a:t>
            </a:r>
          </a:p>
          <a:p>
            <a:r>
              <a:rPr lang="en-US" dirty="0"/>
              <a:t>3D Models not fit for printing x2</a:t>
            </a:r>
          </a:p>
          <a:p>
            <a:r>
              <a:rPr lang="en-US" dirty="0"/>
              <a:t>3D Models started printing</a:t>
            </a:r>
          </a:p>
          <a:p>
            <a:r>
              <a:rPr lang="en-US" dirty="0"/>
              <a:t>Rulebook balancing</a:t>
            </a:r>
          </a:p>
          <a:p>
            <a:r>
              <a:rPr lang="en-US" dirty="0"/>
              <a:t>Trailer Script</a:t>
            </a:r>
          </a:p>
          <a:p>
            <a:r>
              <a:rPr lang="en-US" dirty="0"/>
              <a:t>New Box</a:t>
            </a:r>
          </a:p>
          <a:p>
            <a:r>
              <a:rPr lang="en-US" dirty="0"/>
              <a:t>New Game Board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7575" y="3893709"/>
            <a:ext cx="6071267" cy="2683554"/>
          </a:xfrm>
        </p:spPr>
        <p:txBody>
          <a:bodyPr>
            <a:noAutofit/>
          </a:bodyPr>
          <a:lstStyle/>
          <a:p>
            <a:r>
              <a:rPr lang="en-US" dirty="0"/>
              <a:t>Pawn, figurine and box painting</a:t>
            </a:r>
          </a:p>
          <a:p>
            <a:r>
              <a:rPr lang="en-US" dirty="0"/>
              <a:t>Map, poster, game manual and card printing</a:t>
            </a:r>
          </a:p>
          <a:p>
            <a:r>
              <a:rPr lang="en-US" dirty="0"/>
              <a:t>Trailer Footage</a:t>
            </a:r>
          </a:p>
          <a:p>
            <a:r>
              <a:rPr lang="en-US" dirty="0"/>
              <a:t>Trailer Editing</a:t>
            </a:r>
          </a:p>
          <a:p>
            <a:r>
              <a:rPr lang="en-US" dirty="0"/>
              <a:t>Campfire Token!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87" y="1849815"/>
            <a:ext cx="801940" cy="787392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66" y="47961"/>
            <a:ext cx="2109710" cy="22714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475" y="658005"/>
            <a:ext cx="2899838" cy="1919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73" y="1858283"/>
            <a:ext cx="1357589" cy="2035426"/>
          </a:xfrm>
          <a:prstGeom prst="rect">
            <a:avLst/>
          </a:prstGeom>
          <a:effectLst>
            <a:softEdge rad="63500"/>
          </a:effectLst>
          <a:scene3d>
            <a:camera prst="isometricOffAxis2Top"/>
            <a:lightRig rig="threePt" dir="t"/>
          </a:scene3d>
          <a:sp3d>
            <a:bevelT w="101600" h="57150" prst="riblet"/>
          </a:sp3d>
        </p:spPr>
      </p:pic>
      <p:pic>
        <p:nvPicPr>
          <p:cNvPr id="19" name="Content Placeholder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73" y="711104"/>
            <a:ext cx="1587588" cy="22449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454743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0443"/>
            <a:ext cx="3924717" cy="1578153"/>
          </a:xfrm>
        </p:spPr>
        <p:txBody>
          <a:bodyPr>
            <a:normAutofit/>
          </a:bodyPr>
          <a:lstStyle/>
          <a:p>
            <a:r>
              <a:rPr lang="en-US" dirty="0">
                <a:latin typeface="REDRUM" panose="02000500000000000000" pitchFamily="2" charset="0"/>
              </a:rPr>
              <a:t>Contents</a:t>
            </a:r>
            <a:br>
              <a:rPr lang="en-US" dirty="0">
                <a:latin typeface="REDRUM" panose="02000500000000000000" pitchFamily="2" charset="0"/>
              </a:rPr>
            </a:br>
            <a:r>
              <a:rPr lang="en-US" dirty="0">
                <a:latin typeface="REDRUM" panose="02000500000000000000" pitchFamily="2" charset="0"/>
              </a:rPr>
              <a:t>Of Version 1</a:t>
            </a:r>
            <a:r>
              <a:rPr lang="en-US" dirty="0">
                <a:latin typeface="+mn-lt"/>
              </a:rPr>
              <a:t>.</a:t>
            </a:r>
            <a:r>
              <a:rPr lang="en-US" dirty="0">
                <a:latin typeface="REDRUM" panose="02000500000000000000" pitchFamily="2" charset="0"/>
              </a:rPr>
              <a:t>0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" y="2333632"/>
            <a:ext cx="5157787" cy="3647512"/>
          </a:xfrm>
          <a:scene3d>
            <a:camera prst="perspectiveContrastingRightFacing"/>
            <a:lightRig rig="threePt" dir="t"/>
          </a:scene3d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09" y="463211"/>
            <a:ext cx="1203992" cy="104133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13" y="4189852"/>
            <a:ext cx="801940" cy="7873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0562965" y="4944686"/>
            <a:ext cx="756745" cy="744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8640132" y="5556580"/>
            <a:ext cx="771026" cy="752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9787097" y="5515449"/>
            <a:ext cx="736475" cy="751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10643547" y="4017028"/>
            <a:ext cx="783755" cy="765570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79" y="-268928"/>
            <a:ext cx="2109710" cy="2271430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365" y="410443"/>
            <a:ext cx="2398060" cy="227143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10" y="-37663"/>
            <a:ext cx="2109710" cy="2271429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713" y="1740930"/>
            <a:ext cx="2109710" cy="2271429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51" y="1149764"/>
            <a:ext cx="2109710" cy="227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18" y="268850"/>
            <a:ext cx="2893667" cy="19155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6" y="1836196"/>
            <a:ext cx="2899838" cy="19196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63" y="268850"/>
            <a:ext cx="2893667" cy="19155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6" y="1988596"/>
            <a:ext cx="2899838" cy="19196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6" y="2140996"/>
            <a:ext cx="2899838" cy="19196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6" y="2293396"/>
            <a:ext cx="2899838" cy="19196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6" y="2445796"/>
            <a:ext cx="2899838" cy="19196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20" y="2662901"/>
            <a:ext cx="2899838" cy="19196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8792532" y="5708980"/>
            <a:ext cx="771026" cy="7528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8944932" y="5861380"/>
            <a:ext cx="771026" cy="75284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9043181" y="5963412"/>
            <a:ext cx="771026" cy="75284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0715365" y="5097086"/>
            <a:ext cx="756745" cy="7440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0867765" y="5249486"/>
            <a:ext cx="756745" cy="7440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11020165" y="5401886"/>
            <a:ext cx="756745" cy="7440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9939497" y="5667849"/>
            <a:ext cx="736475" cy="7510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10091897" y="5820249"/>
            <a:ext cx="736475" cy="7510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10244297" y="5972649"/>
            <a:ext cx="736475" cy="7510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84" y="4206720"/>
            <a:ext cx="1357589" cy="203542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isometricOffAxis2Top"/>
            <a:lightRig rig="threePt" dir="t"/>
          </a:scene3d>
          <a:sp3d>
            <a:bevelT w="101600" h="196850" prst="riblet"/>
          </a:sp3d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62" y="5283362"/>
            <a:ext cx="1357589" cy="2035426"/>
          </a:xfrm>
          <a:prstGeom prst="rect">
            <a:avLst/>
          </a:prstGeom>
          <a:effectLst>
            <a:softEdge rad="63500"/>
          </a:effectLst>
          <a:scene3d>
            <a:camera prst="isometricOffAxis2Top"/>
            <a:lightRig rig="threePt" dir="t"/>
          </a:scene3d>
          <a:sp3d>
            <a:bevelT w="101600" h="57150" prst="riblet"/>
          </a:sp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44" y="5105022"/>
            <a:ext cx="1357589" cy="2035426"/>
          </a:xfrm>
          <a:prstGeom prst="rect">
            <a:avLst/>
          </a:prstGeom>
          <a:effectLst>
            <a:softEdge rad="63500"/>
          </a:effectLst>
          <a:scene3d>
            <a:camera prst="isometricOffAxis2Top"/>
            <a:lightRig rig="threePt" dir="t"/>
          </a:scene3d>
          <a:sp3d>
            <a:bevelT w="101600" h="57150" prst="riblet"/>
          </a:sp3d>
        </p:spPr>
      </p:pic>
      <p:pic>
        <p:nvPicPr>
          <p:cNvPr id="45" name="Content Placeholder 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73" y="4133017"/>
            <a:ext cx="1587588" cy="22449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Righ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4204132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Tim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68073"/>
            <a:ext cx="3437219" cy="18967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 Model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 Printing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Mood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29" y="2679581"/>
            <a:ext cx="3422254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517" y="-47517"/>
            <a:ext cx="3890000" cy="3684588"/>
          </a:xfr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91" y="-189010"/>
            <a:ext cx="3422254" cy="3684586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390" y="2787520"/>
            <a:ext cx="3422254" cy="3684586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50" y="1049315"/>
            <a:ext cx="3422254" cy="36845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82" y="3468819"/>
            <a:ext cx="4693946" cy="3107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0" y="3519591"/>
            <a:ext cx="4703955" cy="311388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028169" y="1492088"/>
            <a:ext cx="3437219" cy="18967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Trailer Footage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Pawns, Figurines and Laminated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7959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Mathilde</a:t>
            </a:r>
            <a:r>
              <a:rPr lang="en-US" dirty="0"/>
              <a:t>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18" y="1583364"/>
            <a:ext cx="5332412" cy="181591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Concept 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Idea for “Dead By Daylight”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the substitute pawns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97" y="158838"/>
            <a:ext cx="1591539" cy="237371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08" y="158838"/>
            <a:ext cx="1376635" cy="199357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390" y="158838"/>
            <a:ext cx="1937645" cy="3227371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91918" y="3252869"/>
            <a:ext cx="3719909" cy="17784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Map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Concept Art For The Poster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Playtesting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Box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953189" y="5291361"/>
            <a:ext cx="783755" cy="765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448" y="3963817"/>
            <a:ext cx="801940" cy="7873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9123643" y="4353751"/>
            <a:ext cx="756745" cy="7440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9280877" y="3491791"/>
            <a:ext cx="771026" cy="7528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10233079" y="5222128"/>
            <a:ext cx="736475" cy="7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35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Slavi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114" y="1664871"/>
            <a:ext cx="5657265" cy="447900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Game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Trailer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Box and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Box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76" y="1341255"/>
            <a:ext cx="2605646" cy="36845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42" y="3075915"/>
            <a:ext cx="1357589" cy="203542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isometricOffAxis2Top"/>
            <a:lightRig rig="threePt" dir="t"/>
          </a:scene3d>
          <a:sp3d>
            <a:bevelT w="101600" h="196850" prst="riblet"/>
          </a:sp3d>
        </p:spPr>
      </p:pic>
    </p:spTree>
    <p:extLst>
      <p:ext uri="{BB962C8B-B14F-4D97-AF65-F5344CB8AC3E}">
        <p14:creationId xmlns:p14="http://schemas.microsoft.com/office/powerpoint/2010/main" val="22880609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Plamen</a:t>
            </a:r>
            <a:r>
              <a:rPr lang="en-US" dirty="0"/>
              <a:t>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7" y="1690688"/>
            <a:ext cx="5569581" cy="427514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Other 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Game Manual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Trailer Footage and Editing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Box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76" y="1341255"/>
            <a:ext cx="2605646" cy="36845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42" y="3075915"/>
            <a:ext cx="1357589" cy="203542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isometricOffAxis2Top"/>
            <a:lightRig rig="threePt" dir="t"/>
          </a:scene3d>
          <a:sp3d>
            <a:bevelT w="101600" h="196850" prst="riblet"/>
          </a:sp3d>
        </p:spPr>
      </p:pic>
    </p:spTree>
    <p:extLst>
      <p:ext uri="{BB962C8B-B14F-4D97-AF65-F5344CB8AC3E}">
        <p14:creationId xmlns:p14="http://schemas.microsoft.com/office/powerpoint/2010/main" val="26060602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Jacqueline Did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61688"/>
            <a:ext cx="5157787" cy="260986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Design – Back and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 Color – Back and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Playtesting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53"/>
          <a:stretch/>
        </p:blipFill>
        <p:spPr>
          <a:xfrm>
            <a:off x="8706129" y="365125"/>
            <a:ext cx="2161036" cy="18385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80161" y="3949450"/>
            <a:ext cx="2161036" cy="3240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36" y="2093119"/>
            <a:ext cx="6443660" cy="4556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82562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7323" y="494270"/>
            <a:ext cx="4662616" cy="131805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EDRUM" panose="02000500000000000000" pitchFamily="2" charset="0"/>
              </a:rPr>
              <a:t>Inspiration – Dead By Daylight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1487" y="3476368"/>
            <a:ext cx="4738452" cy="32432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survivors vs 1 killer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Survivors: Escape!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Killer: Kill them all!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Survivor and Killer bonuses and perks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Engines, Traps, Exits, Barricades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27" y="317479"/>
            <a:ext cx="5466460" cy="298968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7323" y="1775674"/>
            <a:ext cx="3609332" cy="1631092"/>
          </a:xfrm>
        </p:spPr>
        <p:txBody>
          <a:bodyPr>
            <a:normAutofit/>
          </a:bodyPr>
          <a:lstStyle/>
          <a:p>
            <a:r>
              <a:rPr lang="en-US" dirty="0"/>
              <a:t>“In The Dark” was inspired by “Dead By Daylight” as the ideas and themes are similar: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3" y="3476368"/>
            <a:ext cx="5183187" cy="2834555"/>
          </a:xfrm>
        </p:spPr>
      </p:pic>
    </p:spTree>
    <p:extLst>
      <p:ext uri="{BB962C8B-B14F-4D97-AF65-F5344CB8AC3E}">
        <p14:creationId xmlns:p14="http://schemas.microsoft.com/office/powerpoint/2010/main" val="24273116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Trailer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linkClick r:id="rId2"/>
              </a:rPr>
              <a:t>IN THE DARK - Trailer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261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7093250" cy="1325563"/>
          </a:xfrm>
        </p:spPr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Differences to Dead By Daylight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1350361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Turn-Based Board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of tunnels – which transport survivors across the 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Perks and Bonuses are represented by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Dead By Daylight is Hide &amp; Seek – In The Dark is Tag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58" y="3405974"/>
            <a:ext cx="4415406" cy="312251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95" y="586548"/>
            <a:ext cx="3962379" cy="5603115"/>
          </a:xfrm>
        </p:spPr>
      </p:pic>
    </p:spTree>
    <p:extLst>
      <p:ext uri="{BB962C8B-B14F-4D97-AF65-F5344CB8AC3E}">
        <p14:creationId xmlns:p14="http://schemas.microsoft.com/office/powerpoint/2010/main" val="30777956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Basic Rules and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51650"/>
            <a:ext cx="5157787" cy="823912"/>
          </a:xfrm>
        </p:spPr>
        <p:txBody>
          <a:bodyPr/>
          <a:lstStyle/>
          <a:p>
            <a:pPr algn="ctr"/>
            <a:r>
              <a:rPr lang="en-US" dirty="0">
                <a:latin typeface="REDRUM" panose="02000500000000000000" pitchFamily="2" charset="0"/>
              </a:rPr>
              <a:t>Survivors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Moves with 2 dice.</a:t>
            </a:r>
          </a:p>
          <a:p>
            <a:r>
              <a:rPr lang="en-US" dirty="0"/>
              <a:t>Receives a bonus card at the start.</a:t>
            </a:r>
          </a:p>
          <a:p>
            <a:r>
              <a:rPr lang="en-US" dirty="0"/>
              <a:t>Step on an engine and repair it by stacking steps on them.</a:t>
            </a:r>
          </a:p>
          <a:p>
            <a:r>
              <a:rPr lang="en-US" dirty="0"/>
              <a:t>Repair all generators to open the exits and escape.</a:t>
            </a:r>
          </a:p>
          <a:p>
            <a:r>
              <a:rPr lang="en-US" dirty="0"/>
              <a:t>Step on chests and receive cards with bonuses.</a:t>
            </a:r>
          </a:p>
          <a:p>
            <a:r>
              <a:rPr lang="en-US" dirty="0"/>
              <a:t>Step on traps and get stunned for a turn.</a:t>
            </a:r>
          </a:p>
          <a:p>
            <a:r>
              <a:rPr lang="en-US" dirty="0"/>
              <a:t>Travel through a tunnel to move quickly around the map.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51650"/>
            <a:ext cx="5183188" cy="823912"/>
          </a:xfrm>
        </p:spPr>
        <p:txBody>
          <a:bodyPr/>
          <a:lstStyle/>
          <a:p>
            <a:pPr algn="ctr"/>
            <a:r>
              <a:rPr lang="en-US" dirty="0">
                <a:latin typeface="REDRUM" panose="02000500000000000000" pitchFamily="2" charset="0"/>
              </a:rPr>
              <a:t>Reaper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Always move with 2 dice.</a:t>
            </a:r>
          </a:p>
          <a:p>
            <a:r>
              <a:rPr lang="en-US" dirty="0"/>
              <a:t>Receive up to 2 bonus cards at the start.</a:t>
            </a:r>
          </a:p>
          <a:p>
            <a:r>
              <a:rPr lang="en-US" dirty="0"/>
              <a:t>Step on a survivor, stop and hit them once. </a:t>
            </a:r>
          </a:p>
          <a:p>
            <a:r>
              <a:rPr lang="en-US" dirty="0"/>
              <a:t>When hit a survivor can only move with one die until he heals himself.</a:t>
            </a:r>
          </a:p>
          <a:p>
            <a:r>
              <a:rPr lang="en-US" dirty="0"/>
              <a:t>Hit a survivor twice to kill them.</a:t>
            </a:r>
          </a:p>
          <a:p>
            <a:r>
              <a:rPr lang="en-US" dirty="0"/>
              <a:t>Kill them all! Let none escape!</a:t>
            </a:r>
          </a:p>
        </p:txBody>
      </p:sp>
    </p:spTree>
    <p:extLst>
      <p:ext uri="{BB962C8B-B14F-4D97-AF65-F5344CB8AC3E}">
        <p14:creationId xmlns:p14="http://schemas.microsoft.com/office/powerpoint/2010/main" val="15130565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27" y="-124745"/>
            <a:ext cx="8950164" cy="6329426"/>
          </a:xfrm>
          <a:scene3d>
            <a:camera prst="perspectiveRelaxedModerately"/>
            <a:lightRig rig="threePt" dir="t"/>
          </a:scene3d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0" y="4467843"/>
            <a:ext cx="1201289" cy="129337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189" y="4339976"/>
            <a:ext cx="1148623" cy="1236671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88" y="188876"/>
            <a:ext cx="1049831" cy="1130304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51" y="87058"/>
            <a:ext cx="1238967" cy="1333940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1" y="5018220"/>
            <a:ext cx="1792314" cy="1186461"/>
          </a:xfrm>
          <a:prstGeom prst="rect">
            <a:avLst/>
          </a:prstGeom>
          <a:effectLst>
            <a:outerShdw blurRad="76200" dir="18900000" sx="94000" sy="94000" kx="-1200000" algn="bl" rotWithShape="0">
              <a:prstClr val="black">
                <a:alpha val="74000"/>
              </a:prstClr>
            </a:outerShdw>
          </a:effectLst>
          <a:scene3d>
            <a:camera prst="obliqueTopLeft"/>
            <a:lightRig rig="flood" dir="t"/>
          </a:scene3d>
          <a:sp3d prstMaterial="matte"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03" y="-124745"/>
            <a:ext cx="1792314" cy="1186461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5269170" y="10731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457900" y="278272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798095" y="417203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829576" y="2782726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444158" y="2151141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777144" y="3192010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202379" y="176257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3630013" y="1818521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3884600" y="33357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2603418" y="5163704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790886" y="4338344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183278" y="4412509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sp>
        <p:nvSpPr>
          <p:cNvPr id="28" name="TextBox 27"/>
          <p:cNvSpPr txBox="1"/>
          <p:nvPr/>
        </p:nvSpPr>
        <p:spPr>
          <a:xfrm>
            <a:off x="11298679" y="170215"/>
            <a:ext cx="77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0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761861" y="1978090"/>
            <a:ext cx="2459991" cy="201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6670364" y="1632801"/>
            <a:ext cx="1963067" cy="252332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195657" y="2704828"/>
            <a:ext cx="2959404" cy="62503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5" y="1871166"/>
            <a:ext cx="1404215" cy="133006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862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27" y="-124745"/>
            <a:ext cx="8950164" cy="6329426"/>
          </a:xfrm>
          <a:scene3d>
            <a:camera prst="perspectiveRelaxedModerately"/>
            <a:lightRig rig="threePt" dir="t"/>
          </a:scene3d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12" y="1480666"/>
            <a:ext cx="1404215" cy="133006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31" y="1069295"/>
            <a:ext cx="1238967" cy="1333940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1" y="5018220"/>
            <a:ext cx="1792314" cy="1186461"/>
          </a:xfrm>
          <a:prstGeom prst="rect">
            <a:avLst/>
          </a:prstGeom>
          <a:effectLst>
            <a:outerShdw blurRad="76200" dir="18900000" sx="94000" sy="94000" kx="-1200000" algn="bl" rotWithShape="0">
              <a:prstClr val="black">
                <a:alpha val="74000"/>
              </a:prstClr>
            </a:outerShdw>
          </a:effectLst>
          <a:scene3d>
            <a:camera prst="obliqueTopLeft"/>
            <a:lightRig rig="flood" dir="t"/>
          </a:scene3d>
          <a:sp3d prstMaterial="matte"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03" y="-124745"/>
            <a:ext cx="1792314" cy="1186461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5269170" y="10731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457900" y="278272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798095" y="417203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4829576" y="2782726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202379" y="1762575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3884600" y="3335738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6790886" y="4338344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8979">
            <a:off x="8183278" y="4412509"/>
            <a:ext cx="238350" cy="232820"/>
          </a:xfrm>
          <a:prstGeom prst="rect">
            <a:avLst/>
          </a:prstGeom>
          <a:scene3d>
            <a:camera prst="obliqueTopLeft"/>
            <a:lightRig rig="flood" dir="t"/>
          </a:scene3d>
          <a:sp3d prstMaterial="matte"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2601938" y="5227837"/>
            <a:ext cx="290175" cy="28529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54" y="4260441"/>
            <a:ext cx="1201289" cy="129337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8401952" y="2133803"/>
            <a:ext cx="290175" cy="2852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8774294" y="3303560"/>
            <a:ext cx="260318" cy="265460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16" y="2360604"/>
            <a:ext cx="1148623" cy="1236671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96">
            <a:off x="3619513" y="1813925"/>
            <a:ext cx="260590" cy="254444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80" y="1015395"/>
            <a:ext cx="1049831" cy="1130304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11298679" y="170215"/>
            <a:ext cx="77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2</a:t>
            </a:r>
          </a:p>
        </p:txBody>
      </p:sp>
    </p:spTree>
    <p:extLst>
      <p:ext uri="{BB962C8B-B14F-4D97-AF65-F5344CB8AC3E}">
        <p14:creationId xmlns:p14="http://schemas.microsoft.com/office/powerpoint/2010/main" val="29804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27" y="-124745"/>
            <a:ext cx="8950164" cy="6329426"/>
          </a:xfrm>
          <a:scene3d>
            <a:camera prst="perspectiveRelaxedModerately"/>
            <a:lightRig rig="threePt" dir="t"/>
          </a:scene3d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04" y="925028"/>
            <a:ext cx="1404215" cy="133006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2601938" y="5227837"/>
            <a:ext cx="290175" cy="28529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69" y="4260441"/>
            <a:ext cx="1201289" cy="1293375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8401952" y="2133803"/>
            <a:ext cx="290175" cy="2852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6427513" y="2785978"/>
            <a:ext cx="260318" cy="265460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31" y="1024908"/>
            <a:ext cx="1049831" cy="1130304"/>
          </a:xfrm>
          <a:prstGeom prst="rect">
            <a:avLst/>
          </a:prstGeom>
          <a:effectLst>
            <a:outerShdw blurRad="76200" dist="342900" dir="16800000" sy="23000" kx="-1200000" algn="bl" rotWithShape="0">
              <a:prstClr val="black">
                <a:alpha val="87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11298679" y="170215"/>
            <a:ext cx="8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47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5526885" y="4774398"/>
            <a:ext cx="260318" cy="2654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5543">
            <a:off x="5234916" y="994336"/>
            <a:ext cx="260318" cy="2654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4871418" y="2778612"/>
            <a:ext cx="290175" cy="2852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60">
            <a:off x="6191239" y="1690971"/>
            <a:ext cx="290175" cy="2852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16" y="4958676"/>
            <a:ext cx="1393110" cy="1024908"/>
          </a:xfrm>
          <a:prstGeom prst="rect">
            <a:avLst/>
          </a:prstGeom>
          <a:effectLst>
            <a:outerShdw blurRad="76200" dist="165100" dir="18900000" sy="23000" kx="-1200000" algn="bl" rotWithShape="0">
              <a:prstClr val="black">
                <a:alpha val="67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13" y="-1038"/>
            <a:ext cx="1393110" cy="1024908"/>
          </a:xfrm>
          <a:prstGeom prst="rect">
            <a:avLst/>
          </a:prstGeom>
          <a:effectLst>
            <a:outerShdw blurRad="76200" dist="165100" dir="18900000" sy="23000" kx="-1200000" algn="b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8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RUM" panose="02000500000000000000" pitchFamily="2" charset="0"/>
              </a:rPr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7261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Version 0.0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Concept phase :(</a:t>
            </a:r>
          </a:p>
          <a:p>
            <a:pPr lvl="1"/>
            <a:r>
              <a:rPr lang="en-US" dirty="0"/>
              <a:t>“Star Wars” </a:t>
            </a:r>
            <a:r>
              <a:rPr lang="en-US" dirty="0" err="1"/>
              <a:t>Podracing</a:t>
            </a:r>
            <a:r>
              <a:rPr lang="en-US" dirty="0"/>
              <a:t> -&gt; “Heroes of Might &amp; Magic” -&gt; “Dead By Daylight”</a:t>
            </a:r>
          </a:p>
          <a:p>
            <a:pPr lvl="1"/>
            <a:r>
              <a:rPr lang="en-US" dirty="0"/>
              <a:t>Hexagonal board for true but easy-to manipulate randomness – scrapped</a:t>
            </a:r>
          </a:p>
          <a:p>
            <a:pPr lvl="1"/>
            <a:r>
              <a:rPr lang="en-US" dirty="0"/>
              <a:t>“Game with no name yet” is advanced Tag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Moodboard</a:t>
            </a:r>
            <a:r>
              <a:rPr lang="en-US" dirty="0"/>
              <a:t> with “Dead By Daylight” imagery</a:t>
            </a:r>
          </a:p>
          <a:p>
            <a:pPr lvl="1"/>
            <a:r>
              <a:rPr lang="en-US" dirty="0"/>
              <a:t>Tried to figure out a name with no success for a while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61" y="2147428"/>
            <a:ext cx="2514600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748" y="2007603"/>
            <a:ext cx="2959252" cy="1665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12" y="365125"/>
            <a:ext cx="2183510" cy="122822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656173" y="1191443"/>
            <a:ext cx="766119" cy="9559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872461" y="2542715"/>
            <a:ext cx="1400543" cy="219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3124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</TotalTime>
  <Words>566</Words>
  <Application>Microsoft Office PowerPoint</Application>
  <PresentationFormat>Widescreen</PresentationFormat>
  <Paragraphs>131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DK Face Your Fears II</vt:lpstr>
      <vt:lpstr>October Crow</vt:lpstr>
      <vt:lpstr>REDRUM</vt:lpstr>
      <vt:lpstr>Office Theme</vt:lpstr>
      <vt:lpstr>In The Dark</vt:lpstr>
      <vt:lpstr>Inspiration – Dead By Daylight</vt:lpstr>
      <vt:lpstr>Trailer</vt:lpstr>
      <vt:lpstr>Differences to Dead By Daylight</vt:lpstr>
      <vt:lpstr>Basic Rules and objectives</vt:lpstr>
      <vt:lpstr>PowerPoint Presentation</vt:lpstr>
      <vt:lpstr>PowerPoint Presentation</vt:lpstr>
      <vt:lpstr>PowerPoint Presentation</vt:lpstr>
      <vt:lpstr>Development</vt:lpstr>
      <vt:lpstr>Development</vt:lpstr>
      <vt:lpstr>Development</vt:lpstr>
      <vt:lpstr>Development</vt:lpstr>
      <vt:lpstr>Contents Of Version 1.0</vt:lpstr>
      <vt:lpstr>What Tim Did</vt:lpstr>
      <vt:lpstr>What Mathilde Did</vt:lpstr>
      <vt:lpstr>What Slavi Did</vt:lpstr>
      <vt:lpstr>What Plamen Did</vt:lpstr>
      <vt:lpstr>What Jacqueline Did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Dark</dc:title>
  <dc:creator>Slavi</dc:creator>
  <cp:lastModifiedBy>plamen petrov</cp:lastModifiedBy>
  <cp:revision>50</cp:revision>
  <dcterms:created xsi:type="dcterms:W3CDTF">2016-09-06T11:28:29Z</dcterms:created>
  <dcterms:modified xsi:type="dcterms:W3CDTF">2016-09-09T07:16:08Z</dcterms:modified>
</cp:coreProperties>
</file>